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7432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2725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2730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2725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2730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2730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2730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730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3" sz="54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3" sz="54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3" sz="54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3" sz="54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3" sz="54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2730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2730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2730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3954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3277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7284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5024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13843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190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3683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2730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2731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2730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2496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2730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2730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3525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2730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2730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2730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3716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2730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2730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2730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2730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2730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4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2730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2730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2730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3525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2730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730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3525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CX2023 - Cathay Pride (2-1-ratio).001.jpeg" descr="CX2023 - Cathay Pride (2-1-ratio)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CX2023 - Cathay Pride (2-1-ratio).010.jpeg" descr="CX2023 - Cathay Pride (2-1-ratio)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CX2023 - Cathay Pride (2-1-ratio).011.jpeg" descr="CX2023 - Cathay Pride (2-1-ratio)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CX2023 - Cathay Pride (2-1-ratio).012.jpeg" descr="CX2023 - Cathay Pride (2-1-ratio)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CX2023 - Cathay Pride (2-1-ratio).013.jpeg" descr="CX2023 - Cathay Pride (2-1-ratio)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CX2023 - Cathay Pride (2-1-ratio).014.jpeg" descr="CX2023 - Cathay Pride (2-1-ratio).0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4" name="CX2023 - Cathay Pride (2-1-ratio).015.jpeg" descr="CX2023 - Cathay Pride (2-1-ratio)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9" name="CX2023 - Cathay Pride (2-1-ratio).016.jpeg" descr="CX2023 - Cathay Pride (2-1-ratio).0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CX2023 - Cathay Pride (2-1-ratio).017.jpeg" descr="CX2023 - Cathay Pride (2-1-ratio)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CX2023 - Cathay Pride (2-1-ratio).018.jpeg" descr="CX2023 - Cathay Pride (2-1-ratio)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4" name="CX2023 - Cathay Pride (2-1-ratio).019.jpeg" descr="CX2023 - Cathay Pride (2-1-ratio).0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CX2023 - Cathay Pride (2-1-ratio).002.jpeg" descr="CX2023 - Cathay Pride (2-1-ratio)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9" name="CX2023 - Cathay Pride (2-1-ratio).020.jpeg" descr="CX2023 - Cathay Pride (2-1-ratio).0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CX2023 - Cathay Pride (2-1-ratio).003.jpeg" descr="CX2023 - Cathay Pride (2-1-ratio)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CX2023 - Cathay Pride (2-1-ratio).004.jpeg" descr="CX2023 - Cathay Pride (2-1-ratio)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CX2023 - Cathay Pride (2-1-ratio).005.jpeg" descr="CX2023 - Cathay Pride (2-1-ratio)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CX2023 - Cathay Pride (2-1-ratio).006.jpeg" descr="CX2023 - Cathay Pride (2-1-ratio)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CX2023 - Cathay Pride (2-1-ratio).007.jpeg" descr="CX2023 - Cathay Pride (2-1-ratio)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CX2023 - Cathay Pride (2-1-ratio).008.jpeg" descr="CX2023 - Cathay Pride (2-1-ratio)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CX2023 - Cathay Pride (2-1-ratio).009.jpeg" descr="CX2023 - Cathay Pride (2-1-ratio).0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